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FFCC"/>
    <a:srgbClr val="FFFF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10" autoAdjust="0"/>
  </p:normalViewPr>
  <p:slideViewPr>
    <p:cSldViewPr>
      <p:cViewPr varScale="1">
        <p:scale>
          <a:sx n="53" d="100"/>
          <a:sy n="53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1443</Words>
  <Application>Microsoft Office PowerPoint</Application>
  <PresentationFormat>On-screen Show (4:3)</PresentationFormat>
  <Paragraphs>208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LDS Topics in The Family History Guide</vt:lpstr>
      <vt:lpstr>What We Will Cover …</vt:lpstr>
      <vt:lpstr>FamilySearch and  LDS Connections</vt:lpstr>
      <vt:lpstr>From the FAQ page:</vt:lpstr>
      <vt:lpstr>The Balancing Act</vt:lpstr>
      <vt:lpstr>The Mission Statement</vt:lpstr>
      <vt:lpstr>A Brief History …</vt:lpstr>
      <vt:lpstr>A Brief History …</vt:lpstr>
      <vt:lpstr>A Brief History …</vt:lpstr>
      <vt:lpstr>A Brief History …</vt:lpstr>
      <vt:lpstr>The Family History Guide on LDS.org</vt:lpstr>
      <vt:lpstr>The LDS Page on  The Family History Guide</vt:lpstr>
      <vt:lpstr>Website Demo: LDS Page</vt:lpstr>
      <vt:lpstr>Temple and Family History Consultants</vt:lpstr>
      <vt:lpstr>Website Demo: Consultants</vt:lpstr>
      <vt:lpstr>Facebook Group for Training</vt:lpstr>
      <vt:lpstr>Family History Reporting</vt:lpstr>
      <vt:lpstr>About the Online Tracker (OLT)</vt:lpstr>
      <vt:lpstr>OLT Sample</vt:lpstr>
      <vt:lpstr>Reporting Strategy: Individuals</vt:lpstr>
      <vt:lpstr>Reporting Strategy: Groups</vt:lpstr>
      <vt:lpstr>Sample Group Report</vt:lpstr>
      <vt:lpstr>The Family History Guide as a Missionary Tool</vt:lpstr>
      <vt:lpstr>Values We All Share</vt:lpstr>
      <vt:lpstr>Gospel Connections</vt:lpstr>
      <vt:lpstr>Things to Share and Discuss</vt:lpstr>
      <vt:lpstr>Website Items for New Users</vt:lpstr>
      <vt:lpstr>Spreading The Family History Guide</vt:lpstr>
      <vt:lpstr>Conclusion</vt:lpstr>
      <vt:lpstr>Many Uses, Many Benefits</vt:lpstr>
      <vt:lpstr>Our Commitments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Others Involved in Family History</dc:title>
  <dc:creator>Bob</dc:creator>
  <cp:lastModifiedBy>Bob</cp:lastModifiedBy>
  <cp:revision>305</cp:revision>
  <dcterms:created xsi:type="dcterms:W3CDTF">2017-04-15T16:46:59Z</dcterms:created>
  <dcterms:modified xsi:type="dcterms:W3CDTF">2017-06-14T17:43:39Z</dcterms:modified>
</cp:coreProperties>
</file>